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60"/>
  </p:normalViewPr>
  <p:slideViewPr>
    <p:cSldViewPr>
      <p:cViewPr varScale="1">
        <p:scale>
          <a:sx n="105" d="100"/>
          <a:sy n="105" d="100"/>
        </p:scale>
        <p:origin x="16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1E356-566C-4458-B9AE-CBA53A1307B5}" type="datetimeFigureOut">
              <a:rPr lang="en-US" smtClean="0"/>
              <a:pPr/>
              <a:t>6/20/2018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7EF4F-14B2-4E5C-8449-B8E2DA80B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B0DD-3E2C-4419-B217-C08146DB448F}" type="datetime1">
              <a:rPr lang="en-GB" smtClean="0"/>
              <a:pPr/>
              <a:t>20/06/2018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Three Shires Driving Centre® G Ritchie-Copyright©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0FB8-F3D1-493F-8080-CEBA49C54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7C693-398C-4967-B1D8-C6EF1F477404}" type="datetime1">
              <a:rPr lang="en-GB" smtClean="0"/>
              <a:pPr/>
              <a:t>20/06/2018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Three Shires Driving Centre® G Ritchie-Copyright©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0FB8-F3D1-493F-8080-CEBA49C54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E4CB-ABBF-41DE-A9C9-59BF7D6B310E}" type="datetime1">
              <a:rPr lang="en-GB" smtClean="0"/>
              <a:pPr/>
              <a:t>20/06/2018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Three Shires Driving Centre® G Ritchie-Copyright©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0FB8-F3D1-493F-8080-CEBA49C54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C614-8B80-416C-BA38-412279F68A0D}" type="datetime1">
              <a:rPr lang="en-GB" smtClean="0"/>
              <a:pPr/>
              <a:t>20/06/2018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Three Shires Driving Centre® G Ritchie-Copyright©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0FB8-F3D1-493F-8080-CEBA49C54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A7E8-4010-402A-B24B-A6A399CE798A}" type="datetime1">
              <a:rPr lang="en-GB" smtClean="0"/>
              <a:pPr/>
              <a:t>20/06/2018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Three Shires Driving Centre® G Ritchie-Copyright©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0FB8-F3D1-493F-8080-CEBA49C54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9E55-2240-4E38-B47C-B34C76F90F17}" type="datetime1">
              <a:rPr lang="en-GB" smtClean="0"/>
              <a:pPr/>
              <a:t>20/06/2018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Three Shires Driving Centre® G Ritchie-Copyright©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0FB8-F3D1-493F-8080-CEBA49C54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DCB51-840F-4C3C-B888-410784401945}" type="datetime1">
              <a:rPr lang="en-GB" smtClean="0"/>
              <a:pPr/>
              <a:t>20/06/2018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Three Shires Driving Centre® G Ritchie-Copyright©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0FB8-F3D1-493F-8080-CEBA49C54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E03E-4582-4CF6-93F4-70D7723FEE22}" type="datetime1">
              <a:rPr lang="en-GB" smtClean="0"/>
              <a:pPr/>
              <a:t>20/06/2018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Three Shires Driving Centre® G Ritchie-Copyright©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0FB8-F3D1-493F-8080-CEBA49C54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8604-68E8-4D20-A217-E6C06414465B}" type="datetime1">
              <a:rPr lang="en-GB" smtClean="0"/>
              <a:pPr/>
              <a:t>20/06/2018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Three Shires Driving Centre® G Ritchie-Copyright©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0FB8-F3D1-493F-8080-CEBA49C54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195BF-66FE-4B8C-9A31-0EB96ECA57AD}" type="datetime1">
              <a:rPr lang="en-GB" smtClean="0"/>
              <a:pPr/>
              <a:t>20/06/2018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Three Shires Driving Centre® G Ritchie-Copyright©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0FB8-F3D1-493F-8080-CEBA49C54D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128D-1E08-4A87-9537-C19AB1EF259D}" type="datetime1">
              <a:rPr lang="en-GB" smtClean="0"/>
              <a:pPr/>
              <a:t>20/06/2018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Three Shires Driving Centre® G Ritchie-Copyright©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6A0FB8-F3D1-493F-8080-CEBA49C54D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42B04D-58D4-4849-9357-36C39614DA8A}" type="datetime1">
              <a:rPr lang="en-GB" smtClean="0"/>
              <a:pPr/>
              <a:t>20/06/2018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GB"/>
              <a:t>Three Shires Driving Centre® G Ritchie-Copyright©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6A0FB8-F3D1-493F-8080-CEBA49C54D3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429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How to negotiate </a:t>
            </a:r>
            <a:br>
              <a:rPr lang="en-GB" sz="6000" dirty="0">
                <a:solidFill>
                  <a:schemeClr val="tx1"/>
                </a:solidFill>
              </a:rPr>
            </a:br>
            <a:r>
              <a:rPr lang="en-GB" sz="6000" dirty="0">
                <a:solidFill>
                  <a:schemeClr val="tx1"/>
                </a:solidFill>
              </a:rPr>
              <a:t>Cardington Roundabout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en-GB" sz="3200" dirty="0">
                <a:solidFill>
                  <a:schemeClr val="tx1"/>
                </a:solidFill>
              </a:rPr>
              <a:t>by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Three Shires Driving Centre</a:t>
            </a:r>
            <a:r>
              <a:rPr lang="en-GB" dirty="0"/>
              <a:t>®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691082" cy="365125"/>
          </a:xfrm>
        </p:spPr>
        <p:txBody>
          <a:bodyPr/>
          <a:lstStyle/>
          <a:p>
            <a:r>
              <a:rPr lang="en-GB" dirty="0"/>
              <a:t>Three Shires Driving Centre® G Ritchie-Copyright©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0FB8-F3D1-493F-8080-CEBA49C54D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Exit left</a:t>
            </a:r>
            <a:endParaRPr lang="en-US" dirty="0"/>
          </a:p>
        </p:txBody>
      </p:sp>
      <p:pic>
        <p:nvPicPr>
          <p:cNvPr id="4" name="Content Placeholder 3" descr="P82015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  <p:sp>
        <p:nvSpPr>
          <p:cNvPr id="7" name="Freeform 6"/>
          <p:cNvSpPr/>
          <p:nvPr/>
        </p:nvSpPr>
        <p:spPr>
          <a:xfrm>
            <a:off x="3144982" y="3893127"/>
            <a:ext cx="3976254" cy="2369128"/>
          </a:xfrm>
          <a:custGeom>
            <a:avLst/>
            <a:gdLst>
              <a:gd name="connsiteX0" fmla="*/ 0 w 3976254"/>
              <a:gd name="connsiteY0" fmla="*/ 0 h 2369128"/>
              <a:gd name="connsiteX1" fmla="*/ 1454727 w 3976254"/>
              <a:gd name="connsiteY1" fmla="*/ 263237 h 2369128"/>
              <a:gd name="connsiteX2" fmla="*/ 1052945 w 3976254"/>
              <a:gd name="connsiteY2" fmla="*/ 1288473 h 2369128"/>
              <a:gd name="connsiteX3" fmla="*/ 3976254 w 3976254"/>
              <a:gd name="connsiteY3" fmla="*/ 2369128 h 2369128"/>
              <a:gd name="connsiteX4" fmla="*/ 3976254 w 3976254"/>
              <a:gd name="connsiteY4" fmla="*/ 2369128 h 236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6254" h="2369128">
                <a:moveTo>
                  <a:pt x="0" y="0"/>
                </a:moveTo>
                <a:cubicBezTo>
                  <a:pt x="639618" y="24246"/>
                  <a:pt x="1279236" y="48492"/>
                  <a:pt x="1454727" y="263237"/>
                </a:cubicBezTo>
                <a:cubicBezTo>
                  <a:pt x="1630218" y="477982"/>
                  <a:pt x="632691" y="937491"/>
                  <a:pt x="1052945" y="1288473"/>
                </a:cubicBezTo>
                <a:cubicBezTo>
                  <a:pt x="1473199" y="1639455"/>
                  <a:pt x="3976254" y="2369128"/>
                  <a:pt x="3976254" y="2369128"/>
                </a:cubicBezTo>
                <a:lnTo>
                  <a:pt x="3976254" y="2369128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0FB8-F3D1-493F-8080-CEBA49C54D3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976702" cy="365125"/>
          </a:xfrm>
        </p:spPr>
        <p:txBody>
          <a:bodyPr/>
          <a:lstStyle/>
          <a:p>
            <a:r>
              <a:rPr lang="en-GB" dirty="0"/>
              <a:t>Three Shires Driving Centre® G Ritchie-Copyright©</a:t>
            </a: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851648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0" dirty="0">
                <a:solidFill>
                  <a:schemeClr val="tx1"/>
                </a:solidFill>
                <a:effectLst/>
                <a:latin typeface="Calibri" pitchFamily="34" charset="0"/>
              </a:rPr>
              <a:t>After leaving the bypass and heading for Bedford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4" name="Picture 3" descr="P82015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357298"/>
            <a:ext cx="6381795" cy="4786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143644"/>
            <a:ext cx="600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Approach in the right hand lane signalling right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0FB8-F3D1-493F-8080-CEBA49C54D3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714612" y="6492875"/>
            <a:ext cx="4357718" cy="365125"/>
          </a:xfrm>
        </p:spPr>
        <p:txBody>
          <a:bodyPr/>
          <a:lstStyle/>
          <a:p>
            <a:r>
              <a:rPr lang="en-GB"/>
              <a:t>Three Shires Driving Centre® G Ritchie-Copyright©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2050473" y="3034145"/>
            <a:ext cx="4105563" cy="3117273"/>
          </a:xfrm>
          <a:custGeom>
            <a:avLst/>
            <a:gdLst>
              <a:gd name="connsiteX0" fmla="*/ 0 w 4105563"/>
              <a:gd name="connsiteY0" fmla="*/ 3117273 h 3117273"/>
              <a:gd name="connsiteX1" fmla="*/ 3726872 w 4105563"/>
              <a:gd name="connsiteY1" fmla="*/ 665019 h 3117273"/>
              <a:gd name="connsiteX2" fmla="*/ 2272145 w 4105563"/>
              <a:gd name="connsiteY2" fmla="*/ 0 h 3117273"/>
              <a:gd name="connsiteX3" fmla="*/ 2272145 w 4105563"/>
              <a:gd name="connsiteY3" fmla="*/ 0 h 311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5563" h="3117273">
                <a:moveTo>
                  <a:pt x="0" y="3117273"/>
                </a:moveTo>
                <a:cubicBezTo>
                  <a:pt x="1674090" y="2150918"/>
                  <a:pt x="3348181" y="1184564"/>
                  <a:pt x="3726872" y="665019"/>
                </a:cubicBezTo>
                <a:cubicBezTo>
                  <a:pt x="4105563" y="145474"/>
                  <a:pt x="2272145" y="0"/>
                  <a:pt x="2272145" y="0"/>
                </a:cubicBezTo>
                <a:lnTo>
                  <a:pt x="2272145" y="0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randomBar dir="vert"/>
    <p:sndAc>
      <p:stSnd>
        <p:snd r:embed="rId2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Enter roundabout in right hand lane, signalling right.</a:t>
            </a:r>
            <a:endParaRPr lang="en-US" dirty="0"/>
          </a:p>
        </p:txBody>
      </p:sp>
      <p:pic>
        <p:nvPicPr>
          <p:cNvPr id="4" name="Content Placeholder 3" descr="P82015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071678"/>
            <a:ext cx="5852583" cy="4389437"/>
          </a:xfrm>
        </p:spPr>
      </p:pic>
      <p:sp>
        <p:nvSpPr>
          <p:cNvPr id="9" name="TextBox 8"/>
          <p:cNvSpPr txBox="1"/>
          <p:nvPr/>
        </p:nvSpPr>
        <p:spPr>
          <a:xfrm>
            <a:off x="7500958" y="5786454"/>
            <a:ext cx="97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Bedford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2857488" y="3429000"/>
            <a:ext cx="4551218" cy="2604655"/>
          </a:xfrm>
          <a:custGeom>
            <a:avLst/>
            <a:gdLst>
              <a:gd name="connsiteX0" fmla="*/ 4551218 w 4551218"/>
              <a:gd name="connsiteY0" fmla="*/ 2604655 h 2604655"/>
              <a:gd name="connsiteX1" fmla="*/ 2653145 w 4551218"/>
              <a:gd name="connsiteY1" fmla="*/ 1413164 h 2604655"/>
              <a:gd name="connsiteX2" fmla="*/ 256309 w 4551218"/>
              <a:gd name="connsiteY2" fmla="*/ 401782 h 2604655"/>
              <a:gd name="connsiteX3" fmla="*/ 1115290 w 4551218"/>
              <a:gd name="connsiteY3" fmla="*/ 0 h 260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1218" h="2604655">
                <a:moveTo>
                  <a:pt x="4551218" y="2604655"/>
                </a:moveTo>
                <a:cubicBezTo>
                  <a:pt x="3960090" y="2192482"/>
                  <a:pt x="3368963" y="1780310"/>
                  <a:pt x="2653145" y="1413164"/>
                </a:cubicBezTo>
                <a:cubicBezTo>
                  <a:pt x="1937327" y="1046018"/>
                  <a:pt x="512618" y="637309"/>
                  <a:pt x="256309" y="401782"/>
                </a:cubicBezTo>
                <a:cubicBezTo>
                  <a:pt x="0" y="166255"/>
                  <a:pt x="1115290" y="0"/>
                  <a:pt x="1115290" y="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0FB8-F3D1-493F-8080-CEBA49C54D3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048140" cy="365125"/>
          </a:xfrm>
        </p:spPr>
        <p:txBody>
          <a:bodyPr/>
          <a:lstStyle/>
          <a:p>
            <a:r>
              <a:rPr lang="en-GB"/>
              <a:t>Three Shires Driving Centre® G Ritchie-Copyright©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sz="4000" dirty="0"/>
              <a:t>The left lane heads off to Cardington, be aware of vehicles approaching from your left</a:t>
            </a:r>
            <a:endParaRPr lang="en-US" sz="4000" dirty="0"/>
          </a:p>
        </p:txBody>
      </p:sp>
      <p:pic>
        <p:nvPicPr>
          <p:cNvPr id="4" name="Content Placeholder 3" descr="P82015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000240"/>
            <a:ext cx="5852583" cy="4389437"/>
          </a:xfrm>
        </p:spPr>
      </p:pic>
      <p:sp>
        <p:nvSpPr>
          <p:cNvPr id="7" name="TextBox 6"/>
          <p:cNvSpPr txBox="1"/>
          <p:nvPr/>
        </p:nvSpPr>
        <p:spPr>
          <a:xfrm>
            <a:off x="7500958" y="4572008"/>
            <a:ext cx="1451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Use this lane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5429256" y="3571876"/>
            <a:ext cx="2013528" cy="1163781"/>
          </a:xfrm>
          <a:custGeom>
            <a:avLst/>
            <a:gdLst>
              <a:gd name="connsiteX0" fmla="*/ 2013528 w 2013528"/>
              <a:gd name="connsiteY0" fmla="*/ 1163781 h 1163781"/>
              <a:gd name="connsiteX1" fmla="*/ 198582 w 2013528"/>
              <a:gd name="connsiteY1" fmla="*/ 374072 h 1163781"/>
              <a:gd name="connsiteX2" fmla="*/ 822037 w 2013528"/>
              <a:gd name="connsiteY2" fmla="*/ 0 h 1163781"/>
              <a:gd name="connsiteX3" fmla="*/ 822037 w 2013528"/>
              <a:gd name="connsiteY3" fmla="*/ 0 h 1163781"/>
              <a:gd name="connsiteX4" fmla="*/ 822037 w 2013528"/>
              <a:gd name="connsiteY4" fmla="*/ 0 h 116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3528" h="1163781">
                <a:moveTo>
                  <a:pt x="2013528" y="1163781"/>
                </a:moveTo>
                <a:cubicBezTo>
                  <a:pt x="1205346" y="865908"/>
                  <a:pt x="397164" y="568035"/>
                  <a:pt x="198582" y="374072"/>
                </a:cubicBezTo>
                <a:cubicBezTo>
                  <a:pt x="0" y="180109"/>
                  <a:pt x="822037" y="0"/>
                  <a:pt x="822037" y="0"/>
                </a:cubicBezTo>
                <a:lnTo>
                  <a:pt x="822037" y="0"/>
                </a:lnTo>
                <a:lnTo>
                  <a:pt x="822037" y="0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0FB8-F3D1-493F-8080-CEBA49C54D3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405330" cy="365125"/>
          </a:xfrm>
        </p:spPr>
        <p:txBody>
          <a:bodyPr/>
          <a:lstStyle/>
          <a:p>
            <a:r>
              <a:rPr lang="en-GB" dirty="0"/>
              <a:t>Three Shires Driving Centre® G Ritchie-Copyright©</a:t>
            </a:r>
            <a:endParaRPr lang="en-US" dirty="0"/>
          </a:p>
        </p:txBody>
      </p:sp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Now your lane splits into two, move to the left, marked Bedford</a:t>
            </a:r>
            <a:endParaRPr lang="en-US" dirty="0"/>
          </a:p>
        </p:txBody>
      </p:sp>
      <p:pic>
        <p:nvPicPr>
          <p:cNvPr id="4" name="Content Placeholder 3" descr="P82015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  <p:sp>
        <p:nvSpPr>
          <p:cNvPr id="7" name="TextBox 6"/>
          <p:cNvSpPr txBox="1"/>
          <p:nvPr/>
        </p:nvSpPr>
        <p:spPr>
          <a:xfrm>
            <a:off x="7500958" y="4643446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Move to left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3692236" y="3422073"/>
            <a:ext cx="3803073" cy="1399309"/>
          </a:xfrm>
          <a:custGeom>
            <a:avLst/>
            <a:gdLst>
              <a:gd name="connsiteX0" fmla="*/ 3803073 w 3803073"/>
              <a:gd name="connsiteY0" fmla="*/ 1399309 h 1399309"/>
              <a:gd name="connsiteX1" fmla="*/ 450273 w 3803073"/>
              <a:gd name="connsiteY1" fmla="*/ 637309 h 1399309"/>
              <a:gd name="connsiteX2" fmla="*/ 1101437 w 3803073"/>
              <a:gd name="connsiteY2" fmla="*/ 0 h 139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3073" h="1399309">
                <a:moveTo>
                  <a:pt x="3803073" y="1399309"/>
                </a:moveTo>
                <a:cubicBezTo>
                  <a:pt x="2351809" y="1134918"/>
                  <a:pt x="900546" y="870527"/>
                  <a:pt x="450273" y="637309"/>
                </a:cubicBezTo>
                <a:cubicBezTo>
                  <a:pt x="0" y="404091"/>
                  <a:pt x="550718" y="202045"/>
                  <a:pt x="1101437" y="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0FB8-F3D1-493F-8080-CEBA49C54D3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048140" cy="365125"/>
          </a:xfrm>
        </p:spPr>
        <p:txBody>
          <a:bodyPr/>
          <a:lstStyle/>
          <a:p>
            <a:r>
              <a:rPr lang="en-GB" dirty="0"/>
              <a:t>Three Shires Driving Centre® G Ritchie-Copyright©</a:t>
            </a:r>
            <a:endParaRPr lang="en-US" dirty="0"/>
          </a:p>
        </p:txBody>
      </p:sp>
    </p:spTree>
  </p:cSld>
  <p:clrMapOvr>
    <a:masterClrMapping/>
  </p:clrMapOvr>
  <p:transition>
    <p:spli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Stay in that lane and keep signalling right</a:t>
            </a:r>
            <a:endParaRPr lang="en-US" dirty="0"/>
          </a:p>
        </p:txBody>
      </p:sp>
      <p:pic>
        <p:nvPicPr>
          <p:cNvPr id="4" name="Content Placeholder 3" descr="P82015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928802"/>
            <a:ext cx="5852583" cy="4389437"/>
          </a:xfrm>
        </p:spPr>
      </p:pic>
      <p:sp>
        <p:nvSpPr>
          <p:cNvPr id="8" name="TextBox 7"/>
          <p:cNvSpPr txBox="1"/>
          <p:nvPr/>
        </p:nvSpPr>
        <p:spPr>
          <a:xfrm>
            <a:off x="7392623" y="5572140"/>
            <a:ext cx="1751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Stay in this lane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3143240" y="3500438"/>
            <a:ext cx="4232564" cy="2216728"/>
          </a:xfrm>
          <a:custGeom>
            <a:avLst/>
            <a:gdLst>
              <a:gd name="connsiteX0" fmla="*/ 3609109 w 4232564"/>
              <a:gd name="connsiteY0" fmla="*/ 0 h 2216728"/>
              <a:gd name="connsiteX1" fmla="*/ 1032164 w 4232564"/>
              <a:gd name="connsiteY1" fmla="*/ 221673 h 2216728"/>
              <a:gd name="connsiteX2" fmla="*/ 533400 w 4232564"/>
              <a:gd name="connsiteY2" fmla="*/ 775855 h 2216728"/>
              <a:gd name="connsiteX3" fmla="*/ 4232564 w 4232564"/>
              <a:gd name="connsiteY3" fmla="*/ 2216728 h 2216728"/>
              <a:gd name="connsiteX4" fmla="*/ 4232564 w 4232564"/>
              <a:gd name="connsiteY4" fmla="*/ 2216728 h 2216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2564" h="2216728">
                <a:moveTo>
                  <a:pt x="3609109" y="0"/>
                </a:moveTo>
                <a:cubicBezTo>
                  <a:pt x="2576945" y="46182"/>
                  <a:pt x="1544782" y="92364"/>
                  <a:pt x="1032164" y="221673"/>
                </a:cubicBezTo>
                <a:cubicBezTo>
                  <a:pt x="519546" y="350982"/>
                  <a:pt x="0" y="443346"/>
                  <a:pt x="533400" y="775855"/>
                </a:cubicBezTo>
                <a:cubicBezTo>
                  <a:pt x="1066800" y="1108364"/>
                  <a:pt x="4232564" y="2216728"/>
                  <a:pt x="4232564" y="2216728"/>
                </a:cubicBezTo>
                <a:lnTo>
                  <a:pt x="4232564" y="2216728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0FB8-F3D1-493F-8080-CEBA49C54D3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119578" cy="365125"/>
          </a:xfrm>
        </p:spPr>
        <p:txBody>
          <a:bodyPr/>
          <a:lstStyle/>
          <a:p>
            <a:r>
              <a:rPr lang="en-GB" dirty="0"/>
              <a:t>Three Shires Driving Centre® G Ritchie-Copyright©</a:t>
            </a:r>
            <a:endParaRPr lang="en-US" dirty="0"/>
          </a:p>
        </p:txBody>
      </p:sp>
    </p:spTree>
  </p:cSld>
  <p:clrMapOvr>
    <a:masterClrMapping/>
  </p:clrMapOvr>
  <p:transition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Keep to the far left lane, signalling right</a:t>
            </a:r>
            <a:endParaRPr lang="en-US" dirty="0"/>
          </a:p>
        </p:txBody>
      </p:sp>
      <p:pic>
        <p:nvPicPr>
          <p:cNvPr id="4" name="Content Placeholder 3" descr="P82015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000240"/>
            <a:ext cx="5852583" cy="4389437"/>
          </a:xfrm>
        </p:spPr>
      </p:pic>
      <p:sp>
        <p:nvSpPr>
          <p:cNvPr id="7" name="TextBox 6"/>
          <p:cNvSpPr txBox="1"/>
          <p:nvPr/>
        </p:nvSpPr>
        <p:spPr>
          <a:xfrm>
            <a:off x="7500958" y="4857760"/>
            <a:ext cx="1357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Stay in this lane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3071802" y="3643314"/>
            <a:ext cx="4354945" cy="1496291"/>
          </a:xfrm>
          <a:custGeom>
            <a:avLst/>
            <a:gdLst>
              <a:gd name="connsiteX0" fmla="*/ 4354945 w 4354945"/>
              <a:gd name="connsiteY0" fmla="*/ 1496291 h 1496291"/>
              <a:gd name="connsiteX1" fmla="*/ 1016000 w 4354945"/>
              <a:gd name="connsiteY1" fmla="*/ 665018 h 1496291"/>
              <a:gd name="connsiteX2" fmla="*/ 60036 w 4354945"/>
              <a:gd name="connsiteY2" fmla="*/ 193963 h 1496291"/>
              <a:gd name="connsiteX3" fmla="*/ 1376218 w 4354945"/>
              <a:gd name="connsiteY3" fmla="*/ 0 h 1496291"/>
              <a:gd name="connsiteX4" fmla="*/ 1376218 w 4354945"/>
              <a:gd name="connsiteY4" fmla="*/ 0 h 149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945" h="1496291">
                <a:moveTo>
                  <a:pt x="4354945" y="1496291"/>
                </a:moveTo>
                <a:cubicBezTo>
                  <a:pt x="3043381" y="1189182"/>
                  <a:pt x="1731818" y="882073"/>
                  <a:pt x="1016000" y="665018"/>
                </a:cubicBezTo>
                <a:cubicBezTo>
                  <a:pt x="300182" y="447963"/>
                  <a:pt x="0" y="304799"/>
                  <a:pt x="60036" y="193963"/>
                </a:cubicBezTo>
                <a:cubicBezTo>
                  <a:pt x="120072" y="83127"/>
                  <a:pt x="1376218" y="0"/>
                  <a:pt x="1376218" y="0"/>
                </a:cubicBezTo>
                <a:lnTo>
                  <a:pt x="1376218" y="0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0FB8-F3D1-493F-8080-CEBA49C54D3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976702" cy="365125"/>
          </a:xfrm>
        </p:spPr>
        <p:txBody>
          <a:bodyPr/>
          <a:lstStyle/>
          <a:p>
            <a:r>
              <a:rPr lang="en-GB"/>
              <a:t>Three Shires Driving Centre® G Ritchie-Copyright©</a:t>
            </a:r>
            <a:endParaRPr lang="en-US" dirty="0"/>
          </a:p>
        </p:txBody>
      </p:sp>
    </p:spTree>
  </p:cSld>
  <p:clrMapOvr>
    <a:masterClrMapping/>
  </p:clrMapOvr>
  <p:transition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When you pass the lamp post, signal left</a:t>
            </a:r>
            <a:endParaRPr lang="en-US" dirty="0"/>
          </a:p>
        </p:txBody>
      </p:sp>
      <p:pic>
        <p:nvPicPr>
          <p:cNvPr id="4" name="Content Placeholder 3" descr="P82015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928802"/>
            <a:ext cx="5852583" cy="4389437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1714480" y="3929066"/>
            <a:ext cx="2428892" cy="158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3714752"/>
            <a:ext cx="1671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Signal left here</a:t>
            </a: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4143372" y="3714752"/>
            <a:ext cx="357190" cy="357190"/>
          </a:xfrm>
          <a:prstGeom prst="star5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0FB8-F3D1-493F-8080-CEBA49C54D3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43174" y="6286520"/>
            <a:ext cx="4286280" cy="365125"/>
          </a:xfrm>
        </p:spPr>
        <p:txBody>
          <a:bodyPr/>
          <a:lstStyle/>
          <a:p>
            <a:r>
              <a:rPr lang="en-GB"/>
              <a:t>Three Shires Driving Centre® G Ritchie-Copyright©</a:t>
            </a:r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Stay in lane, be aware of vehicles from your right</a:t>
            </a:r>
            <a:endParaRPr lang="en-US" dirty="0"/>
          </a:p>
        </p:txBody>
      </p:sp>
      <p:pic>
        <p:nvPicPr>
          <p:cNvPr id="4" name="Content Placeholder 3" descr="P82015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  <p:sp>
        <p:nvSpPr>
          <p:cNvPr id="6" name="Freeform 5"/>
          <p:cNvSpPr/>
          <p:nvPr/>
        </p:nvSpPr>
        <p:spPr>
          <a:xfrm>
            <a:off x="3087255" y="3699164"/>
            <a:ext cx="2482272" cy="2590800"/>
          </a:xfrm>
          <a:custGeom>
            <a:avLst/>
            <a:gdLst>
              <a:gd name="connsiteX0" fmla="*/ 2482272 w 2482272"/>
              <a:gd name="connsiteY0" fmla="*/ 2590800 h 2590800"/>
              <a:gd name="connsiteX1" fmla="*/ 902854 w 2482272"/>
              <a:gd name="connsiteY1" fmla="*/ 1828800 h 2590800"/>
              <a:gd name="connsiteX2" fmla="*/ 127000 w 2482272"/>
              <a:gd name="connsiteY2" fmla="*/ 928254 h 2590800"/>
              <a:gd name="connsiteX3" fmla="*/ 1664854 w 2482272"/>
              <a:gd name="connsiteY3" fmla="*/ 0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2272" h="2590800">
                <a:moveTo>
                  <a:pt x="2482272" y="2590800"/>
                </a:moveTo>
                <a:cubicBezTo>
                  <a:pt x="1888835" y="2348345"/>
                  <a:pt x="1295399" y="2105891"/>
                  <a:pt x="902854" y="1828800"/>
                </a:cubicBezTo>
                <a:cubicBezTo>
                  <a:pt x="510309" y="1551709"/>
                  <a:pt x="0" y="1233054"/>
                  <a:pt x="127000" y="928254"/>
                </a:cubicBezTo>
                <a:cubicBezTo>
                  <a:pt x="254000" y="623454"/>
                  <a:pt x="959427" y="311727"/>
                  <a:pt x="1664854" y="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0FB8-F3D1-493F-8080-CEBA49C54D3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333892" cy="365125"/>
          </a:xfrm>
        </p:spPr>
        <p:txBody>
          <a:bodyPr/>
          <a:lstStyle/>
          <a:p>
            <a:r>
              <a:rPr lang="en-GB" dirty="0"/>
              <a:t>Three Shires Driving Centre® G Ritchie-Copyright©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</TotalTime>
  <Words>206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Constantia</vt:lpstr>
      <vt:lpstr>Wingdings 2</vt:lpstr>
      <vt:lpstr>Flow</vt:lpstr>
      <vt:lpstr>How to negotiate  Cardington Roundabout  by Three Shires Driving Centre®</vt:lpstr>
      <vt:lpstr>After leaving the bypass and heading for Bedford </vt:lpstr>
      <vt:lpstr>Enter roundabout in right hand lane, signalling right.</vt:lpstr>
      <vt:lpstr>The left lane heads off to Cardington, be aware of vehicles approaching from your left</vt:lpstr>
      <vt:lpstr>Now your lane splits into two, move to the left, marked Bedford</vt:lpstr>
      <vt:lpstr>Stay in that lane and keep signalling right</vt:lpstr>
      <vt:lpstr>Keep to the far left lane, signalling right</vt:lpstr>
      <vt:lpstr>When you pass the lamp post, signal left</vt:lpstr>
      <vt:lpstr>Stay in lane, be aware of vehicles from your right</vt:lpstr>
      <vt:lpstr>Exit left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survive Cardington Roundabout</dc:title>
  <dc:creator>Corporate Edition</dc:creator>
  <cp:lastModifiedBy>Eppie Anderson</cp:lastModifiedBy>
  <cp:revision>21</cp:revision>
  <dcterms:created xsi:type="dcterms:W3CDTF">2009-08-22T06:52:39Z</dcterms:created>
  <dcterms:modified xsi:type="dcterms:W3CDTF">2018-06-20T16:48:21Z</dcterms:modified>
</cp:coreProperties>
</file>